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orient="horz" pos="368" userDrawn="1">
          <p15:clr>
            <a:srgbClr val="A4A3A4"/>
          </p15:clr>
        </p15:guide>
        <p15:guide id="3" pos="4732" userDrawn="1">
          <p15:clr>
            <a:srgbClr val="A4A3A4"/>
          </p15:clr>
        </p15:guide>
        <p15:guide id="4" orient="horz" pos="113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56A4"/>
    <a:srgbClr val="1A46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736"/>
    <p:restoredTop sz="94638"/>
  </p:normalViewPr>
  <p:slideViewPr>
    <p:cSldViewPr snapToGrid="0" snapToObjects="1">
      <p:cViewPr>
        <p:scale>
          <a:sx n="130" d="100"/>
          <a:sy n="130" d="100"/>
        </p:scale>
        <p:origin x="4680" y="1712"/>
      </p:cViewPr>
      <p:guideLst>
        <p:guide orient="horz" pos="368"/>
        <p:guide pos="4732"/>
        <p:guide orient="horz" pos="11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2FF0A4-4457-BB47-A6CA-8C2F64AD6251}" type="datetimeFigureOut">
              <a:rPr lang="en-US" smtClean="0"/>
              <a:t>5/21/18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6197AF-35A3-9644-BB05-0AB9896782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725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6091ED-8D3A-1348-9EC5-DE50665612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BFAF40-694D-9647-9BC0-BECAA6EDB8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F4F899-0B25-C842-B3F0-FF05E5C49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5E6C09-3E7E-5F4E-ABDF-6F291160E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2BE2C2-0A22-AF49-86B9-C50BC3979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426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62EF4F-C7BD-944A-B738-1DED22788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875507-08B6-9A4D-AA1A-3BD7BCF8DB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89FC1F-ECDE-9040-AD64-ABB519A08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3EB079-EF11-ED44-A2D1-6FE49D6BC1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2A9E9B-9E31-E94A-A777-BBBE366EE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693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D10E13A-2528-CE43-92A4-6DA4B60A7B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F76641-5DD5-F349-A38D-9B6441A12E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592851-69EC-3F4E-B7C1-F5DC95B2A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5E8637-AB45-4948-BF0E-0844A416A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8BB7D-FC70-4645-8F11-3B21231D4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218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A702B-7880-B74D-9399-90273EB81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0F5C28-67B8-E140-846A-B5FE796292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57527D-AE4F-4340-9CA6-B56AA31AF7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2D93C5-6861-1D44-B0A0-F3A419155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8C73BC-67C2-024E-B848-B4A2429D2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840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3C1997-7122-994E-AA8B-763D6C4559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6E2A36-28E2-9845-B615-D88FD61546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E73329-60D8-B84B-B555-899197C59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B75B68-1154-3849-AB0A-91A8E031C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FEE825-7C41-EA41-A59A-A86068A3F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974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BA17C-4277-4948-9275-5C84280AE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E813BC-A45B-A346-91F9-0AEB8EEDED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5CBB1A-C110-7849-A86B-5CDF3B8E82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E3A895-D8BF-344D-8F66-018FB3F70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A04ACD-1A74-A34F-98AA-E795EACB1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D13167-C075-7D40-8F6A-686ACDB69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301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DAFFCC-D0E6-AD4B-8E47-F8EEB2592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552BEF-E063-0F4D-92A7-5F0D95C4E3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F79732-CAAF-9C40-8C73-2A7E4633EB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1FB82D-4DD9-C642-A7CA-792A15FAB0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F206A11-A1E8-0641-89BF-EF22E9F771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9A6BD72-1C9D-774F-880C-E81D70A45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982D630-8DC8-5E43-AB29-7F7466D8F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2AE88EE-B638-8548-BFC2-E00409945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055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C837D4-69C3-F649-9A20-FD9BE0B01D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BE5FAF-ED0F-934F-AC6A-5686D87EE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110702-C4E7-1E41-9FF5-885235D74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2A71E7-51CF-2446-A8D8-1CE534C62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308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A527FB-FF6B-F84D-B034-90559653D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BD56DD-E63D-6B45-9166-54AD00784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E96C4F-66D3-BD4E-AA83-1DBA67F64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385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18FBCF-0F26-2C4C-9354-DBE5827793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064196-847B-7747-AE64-3B696DCDA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6CD92B-1A5A-2747-B151-DFC594810F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3D14AB-D0F2-5840-92D6-257670CE32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980A59-4661-1B46-B334-4F80E9560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D9192D-05BE-9048-AB51-1B20B1F09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398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8D01B-6A00-EB4C-9E55-E059E5817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A228522-6B6B-8E46-9A3B-A0FB165B7E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83937E-83DD-8B46-8B48-70A18E04FD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BD53FA-DB16-284F-A161-1AD5C3F0E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7053E6-369B-934F-BBCB-45444744D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15AE56-D1EE-A44E-BE8A-29DE08100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414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0A42B1C-0318-A346-9033-31D9ABC6A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9AC15A-BC12-8B40-B681-84901E6950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158484-38FE-5242-873B-6B6E2B28A6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9B5BC-6873-8E4A-940D-3F601E6315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48FACC-8018-4345-8BA0-6950A5791A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963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98140B8-CA94-BC41-94C3-1A953AED414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>
          <a:xfrm>
            <a:off x="0" y="0"/>
            <a:ext cx="12191984" cy="685799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922B343-D971-4F4E-8EF7-96BD9853A6E9}"/>
              </a:ext>
            </a:extLst>
          </p:cNvPr>
          <p:cNvSpPr/>
          <p:nvPr/>
        </p:nvSpPr>
        <p:spPr>
          <a:xfrm>
            <a:off x="880600" y="4689"/>
            <a:ext cx="4442694" cy="6858000"/>
          </a:xfrm>
          <a:prstGeom prst="rect">
            <a:avLst/>
          </a:prstGeom>
          <a:solidFill>
            <a:schemeClr val="tx1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n>
                <a:solidFill>
                  <a:schemeClr val="bg1">
                    <a:lumMod val="65000"/>
                  </a:schemeClr>
                </a:solidFill>
              </a:ln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F2BD692-E261-2D45-BE96-97A50B15601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3290" y="149290"/>
            <a:ext cx="3715353" cy="425508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B3E16C4-8CD2-DB40-9DCA-E13CFE287F09}"/>
              </a:ext>
            </a:extLst>
          </p:cNvPr>
          <p:cNvSpPr/>
          <p:nvPr/>
        </p:nvSpPr>
        <p:spPr>
          <a:xfrm>
            <a:off x="1097307" y="4242438"/>
            <a:ext cx="3983061" cy="8617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R="3080"/>
            <a:r>
              <a:rPr lang="en-US" sz="2800" b="1" dirty="0">
                <a:solidFill>
                  <a:schemeClr val="bg1"/>
                </a:solidFill>
                <a:latin typeface="Gotham Ultra" pitchFamily="2" charset="0"/>
                <a:cs typeface="Gotham Ultra" pitchFamily="2" charset="0"/>
              </a:rPr>
              <a:t>NEW IDEAS FROM </a:t>
            </a:r>
          </a:p>
          <a:p>
            <a:pPr marR="3080"/>
            <a:r>
              <a:rPr lang="en-US" sz="2800" b="1" dirty="0">
                <a:solidFill>
                  <a:schemeClr val="bg1"/>
                </a:solidFill>
                <a:latin typeface="Gotham Ultra" pitchFamily="2" charset="0"/>
                <a:cs typeface="Gotham Ultra" pitchFamily="2" charset="0"/>
              </a:rPr>
              <a:t>               A NEW PLACE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8A3B948-80EF-5442-84DC-91F811225849}"/>
              </a:ext>
            </a:extLst>
          </p:cNvPr>
          <p:cNvCxnSpPr>
            <a:cxnSpLocks/>
          </p:cNvCxnSpPr>
          <p:nvPr/>
        </p:nvCxnSpPr>
        <p:spPr>
          <a:xfrm flipV="1">
            <a:off x="1097307" y="5187517"/>
            <a:ext cx="3983061" cy="1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D5FBE1D8-FE1C-644C-9B1A-902164F41207}"/>
              </a:ext>
            </a:extLst>
          </p:cNvPr>
          <p:cNvSpPr/>
          <p:nvPr/>
        </p:nvSpPr>
        <p:spPr>
          <a:xfrm>
            <a:off x="1097307" y="5323988"/>
            <a:ext cx="3983061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R="3080" algn="ctr"/>
            <a:r>
              <a:rPr lang="en-US" sz="1400" dirty="0">
                <a:solidFill>
                  <a:schemeClr val="bg1"/>
                </a:solidFill>
                <a:latin typeface="Gotham Light" pitchFamily="2" charset="0"/>
                <a:cs typeface="Gotham Book" pitchFamily="2" charset="0"/>
              </a:rPr>
              <a:t>INTRODUCING THE NEW ZEALAND </a:t>
            </a:r>
          </a:p>
          <a:p>
            <a:pPr marR="3080" algn="ctr"/>
            <a:r>
              <a:rPr lang="en-US" sz="1400" dirty="0">
                <a:solidFill>
                  <a:schemeClr val="bg1"/>
                </a:solidFill>
                <a:latin typeface="Gotham Light" pitchFamily="2" charset="0"/>
                <a:cs typeface="Gotham Book" pitchFamily="2" charset="0"/>
              </a:rPr>
              <a:t>TECH &amp; INNOVATION STORY</a:t>
            </a:r>
          </a:p>
        </p:txBody>
      </p:sp>
    </p:spTree>
    <p:extLst>
      <p:ext uri="{BB962C8B-B14F-4D97-AF65-F5344CB8AC3E}">
        <p14:creationId xmlns:p14="http://schemas.microsoft.com/office/powerpoint/2010/main" val="36049996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3215</TotalTime>
  <Words>15</Words>
  <Application>Microsoft Macintosh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Gotham Book</vt:lpstr>
      <vt:lpstr>Gotham Light</vt:lpstr>
      <vt:lpstr>Gotham Ultra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Neil Patton -AKL</dc:creator>
  <cp:lastModifiedBy>Neil Patton -AKL</cp:lastModifiedBy>
  <cp:revision>15</cp:revision>
  <dcterms:created xsi:type="dcterms:W3CDTF">2018-05-18T22:01:02Z</dcterms:created>
  <dcterms:modified xsi:type="dcterms:W3CDTF">2018-05-21T03:38:21Z</dcterms:modified>
</cp:coreProperties>
</file>