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B90B37-93D3-814D-8C73-FC800D6DAF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51568-9871-FB44-80E1-E15731D67A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E9538A8-B44C-E446-A7AC-D2EA8D496C1A}"/>
              </a:ext>
            </a:extLst>
          </p:cNvPr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800" y="1152000"/>
            <a:ext cx="9104400" cy="45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79963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28</cp:revision>
  <dcterms:created xsi:type="dcterms:W3CDTF">2018-05-18T22:01:02Z</dcterms:created>
  <dcterms:modified xsi:type="dcterms:W3CDTF">2018-05-21T04:46:51Z</dcterms:modified>
</cp:coreProperties>
</file>