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000" dirty="0"/>
              <a:t>New Zealand is a stable place</a:t>
            </a:r>
            <a:r>
              <a:rPr lang="en-NZ" sz="1000" baseline="0" dirty="0"/>
              <a:t> to invest and do business.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has a reputation for honesty. Transparency International’s 2017 Corruption Perception Index ranks our public sectors the least corrupt on the planet.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takes a tough stance on money laundering with legislation that puts obligations on its financial institutions and casinos to detect and deter money laundering and terrorism financing.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boasts sound macroeconomic foundations and is among the top 10 rated sovereigns in the world.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Zealand’s low net debt to gross domestic product (GDP), low sovereign risk and independently managed inflation rate are bedrocks of stability. This solid foundation </a:t>
            </a:r>
            <a:r>
              <a:rPr lang="en-NZ" sz="1000" baseline="0" dirty="0" err="1"/>
              <a:t>instills</a:t>
            </a:r>
            <a:r>
              <a:rPr lang="en-NZ" sz="1000" baseline="0" dirty="0"/>
              <a:t> investor confidence and gives New Zealand the ability to bounce back from crises, both economic and physical.</a:t>
            </a:r>
          </a:p>
          <a:p>
            <a:endParaRPr lang="en-NZ" sz="1000" baseline="0" dirty="0"/>
          </a:p>
          <a:p>
            <a:r>
              <a:rPr lang="en-NZ" sz="1000" baseline="0" dirty="0"/>
              <a:t>Our nation weathered the storm of the global financial crisis (GFC) and came through in remarkable shape.</a:t>
            </a:r>
            <a:endParaRPr lang="en-NZ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714FE-31A6-1C49-A0E0-14B6D3E779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7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DF13655-0B30-E24D-8C88-ACE65F52C9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886927" y="0"/>
            <a:ext cx="4442694" cy="685800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n>
                <a:solidFill>
                  <a:schemeClr val="bg1">
                    <a:lumMod val="65000"/>
                  </a:schemeClr>
                </a:solidFill>
              </a:ln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0001" y="1759245"/>
            <a:ext cx="3861491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92485"/>
            <a:r>
              <a:rPr lang="en-NZ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When you want a job done differently, give it to people who think differently.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20001" y="346300"/>
            <a:ext cx="6166926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R="3080">
              <a:lnSpc>
                <a:spcPts val="5000"/>
              </a:lnSpc>
            </a:pPr>
            <a:r>
              <a:rPr lang="en-US" sz="4800" b="1" dirty="0">
                <a:solidFill>
                  <a:srgbClr val="0A56A4"/>
                </a:solidFill>
                <a:latin typeface="Gotham Ultra" pitchFamily="2" charset="0"/>
                <a:cs typeface="Gotham Ultra" pitchFamily="2" charset="0"/>
              </a:rPr>
              <a:t>INGENIOUS SOLUTIONS</a:t>
            </a:r>
          </a:p>
        </p:txBody>
      </p:sp>
      <p:sp>
        <p:nvSpPr>
          <p:cNvPr id="32" name="object 12"/>
          <p:cNvSpPr txBox="1"/>
          <p:nvPr/>
        </p:nvSpPr>
        <p:spPr>
          <a:xfrm>
            <a:off x="7381444" y="6119505"/>
            <a:ext cx="3732073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080"/>
            <a:r>
              <a:rPr lang="en-US" sz="800" i="1" dirty="0">
                <a:solidFill>
                  <a:srgbClr val="FFFFFF"/>
                </a:solidFill>
                <a:latin typeface="Arial"/>
                <a:cs typeface="Arial"/>
              </a:rPr>
              <a:t>1. Source: Global Creativity Index, Martin Prosperity Institute, 2015 </a:t>
            </a:r>
            <a:endParaRPr lang="en-NZ" sz="800" dirty="0">
              <a:latin typeface="Arial"/>
              <a:cs typeface="Arial"/>
            </a:endParaRPr>
          </a:p>
          <a:p>
            <a:pPr marR="3080"/>
            <a:r>
              <a:rPr lang="en-US" sz="800" i="1" dirty="0">
                <a:solidFill>
                  <a:srgbClr val="FFFFFF"/>
                </a:solidFill>
                <a:latin typeface="Arial"/>
                <a:cs typeface="Arial"/>
              </a:rPr>
              <a:t>2. </a:t>
            </a:r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Source: Bloomberg Innovation Index, 2017 </a:t>
            </a:r>
          </a:p>
          <a:p>
            <a:pPr marR="3080"/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3. Source: The Good Country Index, 2017 </a:t>
            </a:r>
          </a:p>
          <a:p>
            <a:pPr marR="3080"/>
            <a:endParaRPr sz="800" dirty="0">
              <a:latin typeface="Arial"/>
              <a:cs typeface="Arial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84E70FF-BC8E-CC48-8455-379186F2C5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0482" y="5541658"/>
            <a:ext cx="4179139" cy="59899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0EE214D-B526-3445-B6C6-8E179B47CD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0482" y="3858201"/>
            <a:ext cx="4179139" cy="5989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8C9BDA-8226-E843-8B2E-74E5EA133C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0482" y="2174744"/>
            <a:ext cx="4179139" cy="59899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D952B37-A27F-CB4C-A7AC-FB8AB06E1B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0396" y="1581575"/>
            <a:ext cx="4254759" cy="77267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4AD35F8-555E-6147-8402-1491BA76A66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1196" y="3317793"/>
            <a:ext cx="2595950" cy="68746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C204900-3DEF-9D4B-9E49-970E4547475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029" y="4968802"/>
            <a:ext cx="3729240" cy="6853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2C3F529-4E84-C14D-8D23-0F23E2A9D3F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4" y="5355353"/>
            <a:ext cx="1233685" cy="141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553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3216</TotalTime>
  <Words>204</Words>
  <Application>Microsoft Macintosh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Medium</vt:lpstr>
      <vt:lpstr>Gotham Ultra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16</cp:revision>
  <dcterms:created xsi:type="dcterms:W3CDTF">2018-05-18T22:01:02Z</dcterms:created>
  <dcterms:modified xsi:type="dcterms:W3CDTF">2018-05-21T03:38:47Z</dcterms:modified>
</cp:coreProperties>
</file>