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000" dirty="0"/>
              <a:t>New Zealand is a stable place</a:t>
            </a:r>
            <a:r>
              <a:rPr lang="en-NZ" sz="1000" baseline="0" dirty="0"/>
              <a:t> to invest and do business.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has a reputation for honesty. Transparency International’s 2017 Corruption Perception Index ranks our public sectors the least corrupt on the planet.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takes a tough stance on money laundering with legislation that puts obligations on its financial institutions and casinos to detect and deter money laundering and terrorism financing.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boasts sound macroeconomic foundations and is among the top 10 rated sovereigns in the world.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Zealand’s low net debt to gross domestic product (GDP), low sovereign risk and independently managed inflation rate are bedrocks of stability. This solid foundation </a:t>
            </a:r>
            <a:r>
              <a:rPr lang="en-NZ" sz="1000" baseline="0" dirty="0" err="1"/>
              <a:t>instills</a:t>
            </a:r>
            <a:r>
              <a:rPr lang="en-NZ" sz="1000" baseline="0" dirty="0"/>
              <a:t> investor confidence and gives New Zealand the ability to bounce back from crises, both economic and physical.</a:t>
            </a:r>
          </a:p>
          <a:p>
            <a:endParaRPr lang="en-NZ" sz="1000" baseline="0" dirty="0"/>
          </a:p>
          <a:p>
            <a:r>
              <a:rPr lang="en-NZ" sz="1000" baseline="0" dirty="0"/>
              <a:t>Our nation weathered the storm of the global financial crisis (GFC) and came through in remarkable shape.</a:t>
            </a:r>
            <a:endParaRPr lang="en-NZ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714FE-31A6-1C49-A0E0-14B6D3E779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66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8691EE4-DD21-4B40-B060-9BF14AA6CF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60" y="0"/>
            <a:ext cx="12193660" cy="686445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96478" y="6453"/>
            <a:ext cx="4442694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5767" y="1764788"/>
            <a:ext cx="402176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92485"/>
            <a:r>
              <a:rPr lang="en-NZ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Innovation starts at the edge, not at the centre. That puts us in the right place to change the world for the better.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0000" y="346300"/>
            <a:ext cx="6754226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>
              <a:lnSpc>
                <a:spcPts val="5000"/>
              </a:lnSpc>
            </a:pPr>
            <a:r>
              <a:rPr lang="en-US" sz="48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INNOVATION FROM THE EDGE</a:t>
            </a:r>
          </a:p>
        </p:txBody>
      </p:sp>
      <p:sp>
        <p:nvSpPr>
          <p:cNvPr id="32" name="object 12"/>
          <p:cNvSpPr txBox="1"/>
          <p:nvPr/>
        </p:nvSpPr>
        <p:spPr>
          <a:xfrm>
            <a:off x="7390995" y="6119505"/>
            <a:ext cx="3732073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1.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Global Innovation Index, 2017</a:t>
            </a:r>
            <a:endParaRPr lang="en-NZ" sz="800" dirty="0">
              <a:latin typeface="Arial"/>
              <a:cs typeface="Arial"/>
            </a:endParaRPr>
          </a:p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2. Source: Global Human Capital Report, World Economic Forum, 2017 </a:t>
            </a:r>
            <a:endParaRPr lang="en-NZ" sz="800" i="1" dirty="0">
              <a:solidFill>
                <a:srgbClr val="FFFFFF"/>
              </a:solidFill>
              <a:latin typeface="Arial"/>
              <a:cs typeface="Arial"/>
            </a:endParaRPr>
          </a:p>
          <a:p>
            <a:pPr marR="3080"/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3. Source: Bloomberg Innovation Index, 2017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84E70FF-BC8E-CC48-8455-379186F2C5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5541658"/>
            <a:ext cx="4179139" cy="59899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0EE214D-B526-3445-B6C6-8E179B47CD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3858201"/>
            <a:ext cx="4179139" cy="5989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8C9BDA-8226-E843-8B2E-74E5EA133C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2174744"/>
            <a:ext cx="4179139" cy="598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FE0417-202D-C244-9ACE-5E03778E02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208" y="3342139"/>
            <a:ext cx="3390313" cy="644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B653E1-403D-494D-BCEA-51CD4419F9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208" y="5035043"/>
            <a:ext cx="2288087" cy="64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6B211E-C13E-7C4C-A2BC-2643513C3F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208" y="1674386"/>
            <a:ext cx="2170986" cy="6444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483D0A6-B2AD-B846-9A4B-F5C1AB2982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4" y="5355353"/>
            <a:ext cx="1233685" cy="141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22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3276</TotalTime>
  <Words>216</Words>
  <Application>Microsoft Macintosh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Medium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20</cp:revision>
  <dcterms:created xsi:type="dcterms:W3CDTF">2018-05-18T22:01:02Z</dcterms:created>
  <dcterms:modified xsi:type="dcterms:W3CDTF">2018-05-21T04:38:57Z</dcterms:modified>
</cp:coreProperties>
</file>