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orient="horz" pos="368" userDrawn="1">
          <p15:clr>
            <a:srgbClr val="A4A3A4"/>
          </p15:clr>
        </p15:guide>
        <p15:guide id="3" pos="4732" userDrawn="1">
          <p15:clr>
            <a:srgbClr val="A4A3A4"/>
          </p15:clr>
        </p15:guide>
        <p15:guide id="4" orient="horz" pos="11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56A4"/>
    <a:srgbClr val="1A46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736"/>
    <p:restoredTop sz="94638"/>
  </p:normalViewPr>
  <p:slideViewPr>
    <p:cSldViewPr snapToGrid="0" snapToObjects="1">
      <p:cViewPr>
        <p:scale>
          <a:sx n="130" d="100"/>
          <a:sy n="130" d="100"/>
        </p:scale>
        <p:origin x="4680" y="1712"/>
      </p:cViewPr>
      <p:guideLst>
        <p:guide orient="horz" pos="368"/>
        <p:guide pos="4732"/>
        <p:guide orient="horz" pos="11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2FF0A4-4457-BB47-A6CA-8C2F64AD6251}" type="datetimeFigureOut">
              <a:rPr lang="en-US" smtClean="0"/>
              <a:t>5/21/18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197AF-35A3-9644-BB05-0AB989678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725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6091ED-8D3A-1348-9EC5-DE50665612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BFAF40-694D-9647-9BC0-BECAA6EDB8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F4F899-0B25-C842-B3F0-FF05E5C49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5E6C09-3E7E-5F4E-ABDF-6F291160E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2BE2C2-0A22-AF49-86B9-C50BC3979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426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62EF4F-C7BD-944A-B738-1DED22788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875507-08B6-9A4D-AA1A-3BD7BCF8DB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89FC1F-ECDE-9040-AD64-ABB519A08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3EB079-EF11-ED44-A2D1-6FE49D6BC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2A9E9B-9E31-E94A-A777-BBBE366EE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693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10E13A-2528-CE43-92A4-6DA4B60A7B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F76641-5DD5-F349-A38D-9B6441A12E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92851-69EC-3F4E-B7C1-F5DC95B2A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5E8637-AB45-4948-BF0E-0844A416A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8BB7D-FC70-4645-8F11-3B21231D4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218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A702B-7880-B74D-9399-90273EB81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0F5C28-67B8-E140-846A-B5FE796292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57527D-AE4F-4340-9CA6-B56AA31AF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2D93C5-6861-1D44-B0A0-F3A419155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8C73BC-67C2-024E-B848-B4A2429D2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840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C1997-7122-994E-AA8B-763D6C4559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6E2A36-28E2-9845-B615-D88FD61546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E73329-60D8-B84B-B555-899197C59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B75B68-1154-3849-AB0A-91A8E031C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FEE825-7C41-EA41-A59A-A86068A3F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974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BA17C-4277-4948-9275-5C84280AE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E813BC-A45B-A346-91F9-0AEB8EEDED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5CBB1A-C110-7849-A86B-5CDF3B8E82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E3A895-D8BF-344D-8F66-018FB3F70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A04ACD-1A74-A34F-98AA-E795EACB1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D13167-C075-7D40-8F6A-686ACDB69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301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AFFCC-D0E6-AD4B-8E47-F8EEB2592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552BEF-E063-0F4D-92A7-5F0D95C4E3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F79732-CAAF-9C40-8C73-2A7E4633EB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1FB82D-4DD9-C642-A7CA-792A15FAB0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206A11-A1E8-0641-89BF-EF22E9F771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9A6BD72-1C9D-774F-880C-E81D70A45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82D630-8DC8-5E43-AB29-7F7466D8F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2AE88EE-B638-8548-BFC2-E00409945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055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837D4-69C3-F649-9A20-FD9BE0B01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BE5FAF-ED0F-934F-AC6A-5686D87EE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110702-C4E7-1E41-9FF5-885235D74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2A71E7-51CF-2446-A8D8-1CE534C62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308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A527FB-FF6B-F84D-B034-90559653D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BD56DD-E63D-6B45-9166-54AD00784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E96C4F-66D3-BD4E-AA83-1DBA67F64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385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8FBCF-0F26-2C4C-9354-DBE5827793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064196-847B-7747-AE64-3B696DCDA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6CD92B-1A5A-2747-B151-DFC594810F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3D14AB-D0F2-5840-92D6-257670CE3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980A59-4661-1B46-B334-4F80E9560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D9192D-05BE-9048-AB51-1B20B1F09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398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8D01B-6A00-EB4C-9E55-E059E5817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A228522-6B6B-8E46-9A3B-A0FB165B7E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83937E-83DD-8B46-8B48-70A18E04FD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BD53FA-DB16-284F-A161-1AD5C3F0E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7053E6-369B-934F-BBCB-45444744D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15AE56-D1EE-A44E-BE8A-29DE08100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414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0A42B1C-0318-A346-9033-31D9ABC6A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9AC15A-BC12-8B40-B681-84901E6950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158484-38FE-5242-873B-6B6E2B28A6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9B5BC-6873-8E4A-940D-3F601E6315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48FACC-8018-4345-8BA0-6950A5791A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963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27B8E9FF-12C5-0842-AC15-D815B6E97A3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6452"/>
            <a:ext cx="12192001" cy="685800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5E51568-9871-FB44-80E1-E15731D67A3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EF57A2D-C8C1-7144-B5B0-E7456C1C3446}"/>
              </a:ext>
            </a:extLst>
          </p:cNvPr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3800" y="1152000"/>
            <a:ext cx="9104400" cy="455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4943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3283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Neil Patton -AKL</dc:creator>
  <cp:lastModifiedBy>Neil Patton -AKL</cp:lastModifiedBy>
  <cp:revision>25</cp:revision>
  <dcterms:created xsi:type="dcterms:W3CDTF">2018-05-18T22:01:02Z</dcterms:created>
  <dcterms:modified xsi:type="dcterms:W3CDTF">2018-05-21T04:45:57Z</dcterms:modified>
</cp:coreProperties>
</file>