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DD309E-473E-F445-A41F-8B30732F84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62E1B2-CE6A-1A44-8D54-C1213E51A148}"/>
              </a:ext>
            </a:extLst>
          </p:cNvPr>
          <p:cNvSpPr/>
          <p:nvPr/>
        </p:nvSpPr>
        <p:spPr>
          <a:xfrm>
            <a:off x="592410" y="218710"/>
            <a:ext cx="8530326" cy="7950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3100"/>
              </a:lnSpc>
            </a:pPr>
            <a:r>
              <a:rPr lang="en-US" sz="32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A LEGACY </a:t>
            </a:r>
          </a:p>
          <a:p>
            <a:pPr marR="3080">
              <a:lnSpc>
                <a:spcPts val="3100"/>
              </a:lnSpc>
            </a:pPr>
            <a:r>
              <a:rPr lang="en-US" sz="32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	THAT LIVES ON</a:t>
            </a:r>
          </a:p>
        </p:txBody>
      </p:sp>
    </p:spTree>
    <p:extLst>
      <p:ext uri="{BB962C8B-B14F-4D97-AF65-F5344CB8AC3E}">
        <p14:creationId xmlns:p14="http://schemas.microsoft.com/office/powerpoint/2010/main" val="3310577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2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23</cp:revision>
  <dcterms:created xsi:type="dcterms:W3CDTF">2018-05-18T22:01:02Z</dcterms:created>
  <dcterms:modified xsi:type="dcterms:W3CDTF">2018-05-21T04:44:21Z</dcterms:modified>
</cp:coreProperties>
</file>