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D0E5B03-EA9A-8147-A39F-0EC6C26FF6A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5E51568-9871-FB44-80E1-E15731D67A3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DB2BEE9-D1EC-B44D-8618-E055B6E08802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800" y="1152000"/>
            <a:ext cx="9104400" cy="45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786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26</cp:revision>
  <dcterms:created xsi:type="dcterms:W3CDTF">2018-05-18T22:01:02Z</dcterms:created>
  <dcterms:modified xsi:type="dcterms:W3CDTF">2018-05-21T04:46:16Z</dcterms:modified>
</cp:coreProperties>
</file>