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000" dirty="0"/>
              <a:t>New Zealand is a stable place</a:t>
            </a:r>
            <a:r>
              <a:rPr lang="en-NZ" sz="1000" baseline="0" dirty="0"/>
              <a:t> to invest and do business.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has a reputation for honesty. Transparency International’s 2017 Corruption Perception Index ranks our public sectors the least corrupt on the planet.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takes a tough stance on money laundering with legislation that puts obligations on its financial institutions and casinos to detect and deter money laundering and terrorism financing.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boasts sound macroeconomic foundations and is among the top 10 rated sovereigns in the world.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Zealand’s low net debt to gross domestic product (GDP), low sovereign risk and independently managed inflation rate are bedrocks of stability. This solid foundation </a:t>
            </a:r>
            <a:r>
              <a:rPr lang="en-NZ" sz="1000" baseline="0" dirty="0" err="1"/>
              <a:t>instills</a:t>
            </a:r>
            <a:r>
              <a:rPr lang="en-NZ" sz="1000" baseline="0" dirty="0"/>
              <a:t> investor confidence and gives New Zealand the ability to bounce back from crises, both economic and physical.</a:t>
            </a:r>
          </a:p>
          <a:p>
            <a:endParaRPr lang="en-NZ" sz="1000" baseline="0" dirty="0"/>
          </a:p>
          <a:p>
            <a:r>
              <a:rPr lang="en-NZ" sz="1000" baseline="0" dirty="0"/>
              <a:t>Our nation weathered the storm of the global financial crisis (GFC) and came through in remarkable shape.</a:t>
            </a:r>
            <a:endParaRPr lang="en-NZ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14FE-31A6-1C49-A0E0-14B6D3E779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4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AE6676A6-C6C0-9540-89E6-DAF0B3F9A4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8456"/>
            <a:ext cx="12192000" cy="692534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96478" y="8884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5767" y="1808163"/>
            <a:ext cx="3861491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92485"/>
            <a:r>
              <a:rPr lang="en-NZ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Being from a small country means we dream big – and teaming up helps us achieve the extraordinary.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0000" y="346300"/>
            <a:ext cx="6093175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NATURAL COLLABORATORS</a:t>
            </a:r>
          </a:p>
        </p:txBody>
      </p:sp>
      <p:sp>
        <p:nvSpPr>
          <p:cNvPr id="32" name="object 12"/>
          <p:cNvSpPr txBox="1"/>
          <p:nvPr/>
        </p:nvSpPr>
        <p:spPr>
          <a:xfrm>
            <a:off x="7390995" y="6119505"/>
            <a:ext cx="3732073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1.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Forbes Best Countries for Business List, 2017 </a:t>
            </a:r>
          </a:p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2.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World Economic Forum Networked Readiness Index, 2016 </a:t>
            </a:r>
          </a:p>
          <a:p>
            <a:pPr marR="3080"/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3. Source: Index of Economic Freedom, 2018 </a:t>
            </a:r>
          </a:p>
          <a:p>
            <a:pPr marR="3080"/>
            <a:endParaRPr sz="800" dirty="0">
              <a:latin typeface="Arial"/>
              <a:cs typeface="Arial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4E70FF-BC8E-CC48-8455-379186F2C5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5541658"/>
            <a:ext cx="4179139" cy="59899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0EE214D-B526-3445-B6C6-8E179B47CD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3858201"/>
            <a:ext cx="4179139" cy="598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8C9BDA-8226-E843-8B2E-74E5EA133C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2174744"/>
            <a:ext cx="4179139" cy="59899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3CD3D885-BC6E-4149-82A9-FF1B7B45F4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352" y="3342139"/>
            <a:ext cx="3714639" cy="6444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DE5087E-E2A0-BB47-8A4F-54F2E4AC57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957" y="5035043"/>
            <a:ext cx="2969843" cy="6444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3F1C1399-AA3E-1243-8E1A-D3B0FD7A3C1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1271" y="1649236"/>
            <a:ext cx="3414605" cy="6444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8C3CA68-41A6-574A-8E59-532013DA47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4" y="5355353"/>
            <a:ext cx="1233685" cy="14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00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3216</TotalTime>
  <Words>209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17</cp:revision>
  <dcterms:created xsi:type="dcterms:W3CDTF">2018-05-18T22:01:02Z</dcterms:created>
  <dcterms:modified xsi:type="dcterms:W3CDTF">2018-05-21T03:39:11Z</dcterms:modified>
</cp:coreProperties>
</file>